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74" r:id="rId9"/>
    <p:sldId id="272" r:id="rId10"/>
    <p:sldId id="273" r:id="rId11"/>
    <p:sldId id="266" r:id="rId12"/>
    <p:sldId id="267" r:id="rId13"/>
    <p:sldId id="275" r:id="rId14"/>
    <p:sldId id="276" r:id="rId15"/>
    <p:sldId id="268" r:id="rId16"/>
    <p:sldId id="270" r:id="rId17"/>
    <p:sldId id="27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имка" initials="Д" lastIdx="1" clrIdx="0">
    <p:extLst>
      <p:ext uri="{19B8F6BF-5375-455C-9EA6-DF929625EA0E}">
        <p15:presenceInfo xmlns:p15="http://schemas.microsoft.com/office/powerpoint/2012/main" userId="Димк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9947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992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146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906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093217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018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249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73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214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1/20/2022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30608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1/20/2022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472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41033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74491BDA-6DF1-4834-BA0A-B4CF6B502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6365" y="508546"/>
            <a:ext cx="9965635" cy="4036950"/>
          </a:xfrm>
        </p:spPr>
        <p:txBody>
          <a:bodyPr>
            <a:noAutofit/>
          </a:bodyPr>
          <a:lstStyle/>
          <a:p>
            <a:pPr algn="ctr"/>
            <a:r>
              <a:rPr lang="uk-UA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Курсовий проект на тему:</a:t>
            </a:r>
            <a:br>
              <a:rPr lang="uk-UA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uk-UA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uk-UA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uk-UA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«Розробка С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r>
              <a:rPr lang="uk-UA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-системи для інтернет-магазину футбольної атрибутики»</a:t>
            </a:r>
            <a:endParaRPr lang="ru-UA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53B142DA-893A-4E2B-9BC5-708E37DA9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44354" y="5610355"/>
            <a:ext cx="7017488" cy="951135"/>
          </a:xfrm>
        </p:spPr>
        <p:txBody>
          <a:bodyPr/>
          <a:lstStyle/>
          <a:p>
            <a:r>
              <a:rPr lang="uk-UA" dirty="0"/>
              <a:t>Виконав: </a:t>
            </a:r>
            <a:r>
              <a:rPr lang="uk-UA" dirty="0" err="1"/>
              <a:t>Груницький</a:t>
            </a:r>
            <a:r>
              <a:rPr lang="uk-UA" dirty="0"/>
              <a:t> Дмитро</a:t>
            </a:r>
          </a:p>
          <a:p>
            <a:r>
              <a:rPr lang="uk-UA" dirty="0"/>
              <a:t>Група:ІпЗ-20-3(1)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1800229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FF240-1DB4-4551-8313-39BFB5DB8F5E}"/>
              </a:ext>
            </a:extLst>
          </p:cNvPr>
          <p:cNvSpPr txBox="1"/>
          <p:nvPr/>
        </p:nvSpPr>
        <p:spPr>
          <a:xfrm>
            <a:off x="3990324" y="0"/>
            <a:ext cx="4211350" cy="6463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uk-UA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Схема бази даних:</a:t>
            </a:r>
            <a:endParaRPr lang="ru-UA" sz="36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FE5A2B5-AFEA-47B2-B4D0-5652DE48D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619" y="2287169"/>
            <a:ext cx="10525603" cy="228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71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FAD3B6-2281-4E07-8912-D3A810F4DA0D}"/>
              </a:ext>
            </a:extLst>
          </p:cNvPr>
          <p:cNvSpPr txBox="1"/>
          <p:nvPr/>
        </p:nvSpPr>
        <p:spPr>
          <a:xfrm>
            <a:off x="4439164" y="467"/>
            <a:ext cx="3843445" cy="6463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uk-UA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Головна сторінка:</a:t>
            </a:r>
            <a:endParaRPr lang="ru-UA" sz="36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10EF1E7-4293-4718-AD4A-31B9BD58B4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232"/>
          <a:stretch/>
        </p:blipFill>
        <p:spPr>
          <a:xfrm>
            <a:off x="1125237" y="746381"/>
            <a:ext cx="5155822" cy="5135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4D0C433-D14A-4BAC-857C-BFB9F39209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232"/>
          <a:stretch/>
        </p:blipFill>
        <p:spPr>
          <a:xfrm>
            <a:off x="6506091" y="2663683"/>
            <a:ext cx="5155821" cy="3997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FED44F3-1D7C-4DA1-9BC6-D2C6ABEF7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130" y="1195509"/>
            <a:ext cx="2962351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8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DB48D8-86F3-4041-900B-1068D528B765}"/>
              </a:ext>
            </a:extLst>
          </p:cNvPr>
          <p:cNvSpPr txBox="1"/>
          <p:nvPr/>
        </p:nvSpPr>
        <p:spPr>
          <a:xfrm>
            <a:off x="2875248" y="13252"/>
            <a:ext cx="6441503" cy="6463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uk-UA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Сторінка «Футбольне взуття»:</a:t>
            </a:r>
            <a:endParaRPr lang="ru-UA" sz="36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34080AE-D621-4A71-A903-9838337A0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661" y="1192695"/>
            <a:ext cx="10401539" cy="4823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8254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DB48D8-86F3-4041-900B-1068D528B765}"/>
              </a:ext>
            </a:extLst>
          </p:cNvPr>
          <p:cNvSpPr txBox="1"/>
          <p:nvPr/>
        </p:nvSpPr>
        <p:spPr>
          <a:xfrm>
            <a:off x="4081551" y="13252"/>
            <a:ext cx="4028898" cy="6463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uk-UA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Сторінка «Кошик»:</a:t>
            </a:r>
            <a:endParaRPr lang="ru-UA" sz="36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A980AA6-418F-421B-87A9-91CC5141A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740" y="1244078"/>
            <a:ext cx="10497276" cy="4875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1008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FAD3B6-2281-4E07-8912-D3A810F4DA0D}"/>
              </a:ext>
            </a:extLst>
          </p:cNvPr>
          <p:cNvSpPr txBox="1"/>
          <p:nvPr/>
        </p:nvSpPr>
        <p:spPr>
          <a:xfrm>
            <a:off x="4439164" y="467"/>
            <a:ext cx="3843445" cy="6463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uk-UA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Сторінка товару:</a:t>
            </a:r>
            <a:endParaRPr lang="ru-UA" sz="36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907D50E-34A5-405C-A7D6-CC156007E0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884"/>
          <a:stretch/>
        </p:blipFill>
        <p:spPr>
          <a:xfrm>
            <a:off x="2939400" y="774786"/>
            <a:ext cx="6842972" cy="6042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8113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A7564E-DEC6-43CE-B572-8F0D7642D1AB}"/>
              </a:ext>
            </a:extLst>
          </p:cNvPr>
          <p:cNvSpPr txBox="1"/>
          <p:nvPr/>
        </p:nvSpPr>
        <p:spPr>
          <a:xfrm>
            <a:off x="3466154" y="-26504"/>
            <a:ext cx="5259692" cy="6463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uk-UA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Відфільтрований товар:</a:t>
            </a:r>
            <a:endParaRPr lang="ru-UA" sz="36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7BCA72-D22B-48AA-9DF8-67EB3BCD9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722" y="1298154"/>
            <a:ext cx="10257183" cy="4827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1221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6A7160-69CB-4BF6-8F79-C3A4164662BD}"/>
              </a:ext>
            </a:extLst>
          </p:cNvPr>
          <p:cNvSpPr txBox="1"/>
          <p:nvPr/>
        </p:nvSpPr>
        <p:spPr>
          <a:xfrm>
            <a:off x="1839094" y="0"/>
            <a:ext cx="8513811" cy="6463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uk-UA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Список замовлених(придбаних)товарів:</a:t>
            </a:r>
            <a:endParaRPr lang="ru-UA" sz="36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EF3B1C-1D38-4A2B-B645-EB5B525EA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162" y="1486421"/>
            <a:ext cx="10044738" cy="3885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0551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99F357-D536-4E2F-AD21-DECEFDC0E2A6}"/>
              </a:ext>
            </a:extLst>
          </p:cNvPr>
          <p:cNvSpPr txBox="1"/>
          <p:nvPr/>
        </p:nvSpPr>
        <p:spPr>
          <a:xfrm>
            <a:off x="2392016" y="2659559"/>
            <a:ext cx="87530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400" b="1" dirty="0"/>
              <a:t>Переходимо до демонстрації !</a:t>
            </a:r>
            <a:endParaRPr lang="ru-UA" sz="4400" b="1" dirty="0"/>
          </a:p>
        </p:txBody>
      </p:sp>
    </p:spTree>
    <p:extLst>
      <p:ext uri="{BB962C8B-B14F-4D97-AF65-F5344CB8AC3E}">
        <p14:creationId xmlns:p14="http://schemas.microsoft.com/office/powerpoint/2010/main" val="1453072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D5C57C-D405-4AEE-BE42-A1C8015781F4}"/>
              </a:ext>
            </a:extLst>
          </p:cNvPr>
          <p:cNvSpPr txBox="1"/>
          <p:nvPr/>
        </p:nvSpPr>
        <p:spPr>
          <a:xfrm>
            <a:off x="4032921" y="0"/>
            <a:ext cx="4126158" cy="6463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uk-UA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Актуальність теми:</a:t>
            </a:r>
            <a:endParaRPr lang="ru-UA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7798CF-4846-4DAA-8B14-1948711242AF}"/>
              </a:ext>
            </a:extLst>
          </p:cNvPr>
          <p:cNvSpPr txBox="1"/>
          <p:nvPr/>
        </p:nvSpPr>
        <p:spPr>
          <a:xfrm>
            <a:off x="1197112" y="846946"/>
            <a:ext cx="10637077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uk-UA" sz="2800" b="1" dirty="0"/>
              <a:t>  </a:t>
            </a:r>
            <a:r>
              <a:rPr lang="ru-RU" sz="2800" b="1" dirty="0" err="1"/>
              <a:t>Заняття</a:t>
            </a:r>
            <a:r>
              <a:rPr lang="ru-RU" sz="2800" b="1" dirty="0"/>
              <a:t> спортом зараз </a:t>
            </a:r>
            <a:r>
              <a:rPr lang="ru-RU" sz="2800" b="1" dirty="0" err="1"/>
              <a:t>набувають</a:t>
            </a:r>
            <a:r>
              <a:rPr lang="ru-RU" sz="2800" b="1" dirty="0"/>
              <a:t> </a:t>
            </a:r>
            <a:r>
              <a:rPr lang="ru-RU" sz="2800" b="1" dirty="0" err="1"/>
              <a:t>небувалої</a:t>
            </a:r>
            <a:r>
              <a:rPr lang="ru-RU" sz="2800" b="1" dirty="0"/>
              <a:t> </a:t>
            </a:r>
            <a:r>
              <a:rPr lang="ru-RU" sz="2800" b="1" dirty="0" err="1"/>
              <a:t>популярності</a:t>
            </a:r>
            <a:r>
              <a:rPr lang="ru-RU" sz="2800" b="1" dirty="0"/>
              <a:t>, і футбол тому не </a:t>
            </a:r>
            <a:r>
              <a:rPr lang="ru-RU" sz="2800" b="1" dirty="0" err="1"/>
              <a:t>виняток</a:t>
            </a:r>
            <a:r>
              <a:rPr lang="ru-RU" dirty="0"/>
              <a:t>.</a:t>
            </a:r>
            <a:r>
              <a:rPr lang="uk-UA" sz="2800" b="1" dirty="0"/>
              <a:t>;</a:t>
            </a:r>
          </a:p>
          <a:p>
            <a:endParaRPr lang="uk-UA" sz="2800" b="1" dirty="0"/>
          </a:p>
          <a:p>
            <a:r>
              <a:rPr lang="uk-UA" sz="2800" b="1" dirty="0"/>
              <a:t>2)   </a:t>
            </a:r>
            <a:r>
              <a:rPr lang="ru-RU" sz="2800" b="1" dirty="0" err="1"/>
              <a:t>Ця</a:t>
            </a:r>
            <a:r>
              <a:rPr lang="ru-RU" sz="2800" b="1" dirty="0"/>
              <a:t> </a:t>
            </a:r>
            <a:r>
              <a:rPr lang="ru-RU" sz="2800" b="1" dirty="0" err="1"/>
              <a:t>командна</a:t>
            </a:r>
            <a:r>
              <a:rPr lang="ru-RU" sz="2800" b="1" dirty="0"/>
              <a:t> </a:t>
            </a:r>
            <a:r>
              <a:rPr lang="ru-RU" sz="2800" b="1" dirty="0" err="1"/>
              <a:t>гра</a:t>
            </a:r>
            <a:r>
              <a:rPr lang="ru-RU" sz="2800" b="1" dirty="0"/>
              <a:t> </a:t>
            </a:r>
            <a:r>
              <a:rPr lang="ru-RU" sz="2800" b="1" dirty="0" err="1"/>
              <a:t>підкорила</a:t>
            </a:r>
            <a:r>
              <a:rPr lang="ru-RU" sz="2800" b="1" dirty="0"/>
              <a:t> </a:t>
            </a:r>
            <a:r>
              <a:rPr lang="ru-RU" sz="2800" b="1" dirty="0" err="1"/>
              <a:t>багатьох</a:t>
            </a:r>
            <a:r>
              <a:rPr lang="ru-RU" sz="2800" b="1" dirty="0"/>
              <a:t> та </a:t>
            </a:r>
            <a:r>
              <a:rPr lang="ru-RU" sz="2800" b="1" dirty="0" err="1"/>
              <a:t>має</a:t>
            </a:r>
            <a:r>
              <a:rPr lang="ru-RU" sz="2800" b="1" dirty="0"/>
              <a:t> </a:t>
            </a:r>
            <a:r>
              <a:rPr lang="ru-RU" sz="2800" b="1" dirty="0" err="1"/>
              <a:t>мільйони</a:t>
            </a:r>
            <a:r>
              <a:rPr lang="ru-RU" sz="2800" b="1" dirty="0"/>
              <a:t> </a:t>
            </a:r>
            <a:r>
              <a:rPr lang="ru-RU" sz="2800" b="1" dirty="0" err="1"/>
              <a:t>фанатів</a:t>
            </a:r>
            <a:r>
              <a:rPr lang="ru-RU" sz="2800" b="1" dirty="0"/>
              <a:t> у </a:t>
            </a:r>
            <a:r>
              <a:rPr lang="ru-RU" sz="2800" b="1" dirty="0" err="1"/>
              <a:t>всьому</a:t>
            </a:r>
            <a:r>
              <a:rPr lang="ru-RU" sz="2800" b="1" dirty="0"/>
              <a:t> </a:t>
            </a:r>
            <a:r>
              <a:rPr lang="ru-RU" sz="2800" b="1" dirty="0" err="1"/>
              <a:t>світі</a:t>
            </a:r>
            <a:r>
              <a:rPr lang="ru-RU" dirty="0"/>
              <a:t>.</a:t>
            </a:r>
            <a:r>
              <a:rPr lang="ru-RU" sz="2800" b="1" dirty="0"/>
              <a:t>;</a:t>
            </a:r>
          </a:p>
          <a:p>
            <a:endParaRPr lang="en-US" sz="2800" b="1" dirty="0"/>
          </a:p>
          <a:p>
            <a:r>
              <a:rPr lang="ru-RU" sz="2800" b="1" dirty="0"/>
              <a:t>3)   Для </a:t>
            </a:r>
            <a:r>
              <a:rPr lang="ru-RU" sz="2800" b="1" dirty="0" err="1"/>
              <a:t>результативної</a:t>
            </a:r>
            <a:r>
              <a:rPr lang="ru-RU" sz="2800" b="1" dirty="0"/>
              <a:t> та </a:t>
            </a:r>
            <a:r>
              <a:rPr lang="ru-RU" sz="2800" b="1" dirty="0" err="1"/>
              <a:t>ефектної</a:t>
            </a:r>
            <a:r>
              <a:rPr lang="ru-RU" sz="2800" b="1" dirty="0"/>
              <a:t> </a:t>
            </a:r>
            <a:r>
              <a:rPr lang="ru-RU" sz="2800" b="1" dirty="0" err="1"/>
              <a:t>гри</a:t>
            </a:r>
            <a:r>
              <a:rPr lang="ru-RU" sz="2800" b="1" dirty="0"/>
              <a:t> </a:t>
            </a:r>
            <a:r>
              <a:rPr lang="ru-RU" sz="2800" b="1" dirty="0" err="1"/>
              <a:t>необхідно</a:t>
            </a:r>
            <a:r>
              <a:rPr lang="ru-RU" sz="2800" b="1" dirty="0"/>
              <a:t> </a:t>
            </a:r>
            <a:r>
              <a:rPr lang="ru-RU" sz="2800" b="1" dirty="0" err="1"/>
              <a:t>почуватися</a:t>
            </a:r>
            <a:r>
              <a:rPr lang="ru-RU" sz="2800" b="1" dirty="0"/>
              <a:t> </a:t>
            </a:r>
            <a:r>
              <a:rPr lang="ru-RU" sz="2800" b="1" dirty="0" err="1"/>
              <a:t>комфортно,а</a:t>
            </a:r>
            <a:r>
              <a:rPr lang="ru-RU" sz="2800" b="1" dirty="0"/>
              <a:t> </a:t>
            </a:r>
            <a:r>
              <a:rPr lang="ru-RU" sz="2800" b="1" dirty="0" err="1"/>
              <a:t>допоможе</a:t>
            </a:r>
            <a:r>
              <a:rPr lang="ru-RU" sz="2800" b="1" dirty="0"/>
              <a:t> в </a:t>
            </a:r>
            <a:r>
              <a:rPr lang="ru-RU" sz="2800" b="1" dirty="0" err="1"/>
              <a:t>цьому</a:t>
            </a:r>
            <a:r>
              <a:rPr lang="ru-RU" sz="2800" b="1" dirty="0"/>
              <a:t> </a:t>
            </a:r>
            <a:r>
              <a:rPr lang="ru-RU" sz="2800" b="1" dirty="0" err="1"/>
              <a:t>інтернет</a:t>
            </a:r>
            <a:r>
              <a:rPr lang="ru-RU" sz="2800" b="1" dirty="0"/>
              <a:t>-магазин </a:t>
            </a:r>
            <a:r>
              <a:rPr lang="ru-RU" sz="2800" b="1" dirty="0" err="1"/>
              <a:t>футбольної</a:t>
            </a:r>
            <a:r>
              <a:rPr lang="ru-RU" sz="2800" b="1" dirty="0"/>
              <a:t> атрибутики ;</a:t>
            </a:r>
            <a:endParaRPr lang="ru-RU" sz="3200" b="1" dirty="0"/>
          </a:p>
          <a:p>
            <a:endParaRPr lang="ru-RU" sz="2800" b="1" dirty="0"/>
          </a:p>
          <a:p>
            <a:r>
              <a:rPr lang="ru-RU" sz="2800" b="1" dirty="0"/>
              <a:t>4) 	Не </a:t>
            </a:r>
            <a:r>
              <a:rPr lang="ru-RU" sz="2800" b="1" dirty="0" err="1"/>
              <a:t>варто</a:t>
            </a:r>
            <a:r>
              <a:rPr lang="ru-RU" sz="2800" b="1" dirty="0"/>
              <a:t> </a:t>
            </a:r>
            <a:r>
              <a:rPr lang="ru-RU" sz="2800" b="1" dirty="0" err="1"/>
              <a:t>недооцінювати</a:t>
            </a:r>
            <a:r>
              <a:rPr lang="ru-RU" sz="2800" b="1" dirty="0"/>
              <a:t> себе і </a:t>
            </a:r>
            <a:r>
              <a:rPr lang="ru-RU" sz="2800" b="1" dirty="0" err="1"/>
              <a:t>недбало</a:t>
            </a:r>
            <a:r>
              <a:rPr lang="ru-RU" sz="2800" b="1" dirty="0"/>
              <a:t> </a:t>
            </a:r>
            <a:r>
              <a:rPr lang="ru-RU" sz="2800" b="1" dirty="0" err="1"/>
              <a:t>ставитися</a:t>
            </a:r>
            <a:r>
              <a:rPr lang="ru-RU" sz="2800" b="1" dirty="0"/>
              <a:t> до </a:t>
            </a:r>
            <a:r>
              <a:rPr lang="ru-RU" sz="2800" b="1" dirty="0" err="1"/>
              <a:t>спортивної</a:t>
            </a:r>
            <a:r>
              <a:rPr lang="ru-RU" sz="2800" b="1" dirty="0"/>
              <a:t> </a:t>
            </a:r>
            <a:r>
              <a:rPr lang="ru-RU" sz="2800" b="1" dirty="0" err="1"/>
              <a:t>форми</a:t>
            </a:r>
            <a:r>
              <a:rPr lang="ru-RU" sz="2800" b="1" dirty="0"/>
              <a:t> </a:t>
            </a:r>
            <a:r>
              <a:rPr lang="ru-RU" sz="2800" b="1" dirty="0" err="1"/>
              <a:t>чи</a:t>
            </a:r>
            <a:r>
              <a:rPr lang="ru-RU" sz="2800" b="1" dirty="0"/>
              <a:t> </a:t>
            </a:r>
            <a:r>
              <a:rPr lang="ru-RU" sz="2800" b="1" dirty="0" err="1"/>
              <a:t>взуття</a:t>
            </a:r>
            <a:r>
              <a:rPr lang="ru-RU" sz="2800" b="1" dirty="0"/>
              <a:t>: </a:t>
            </a:r>
            <a:r>
              <a:rPr lang="ru-RU" sz="2800" b="1" dirty="0" err="1"/>
              <a:t>футбольне</a:t>
            </a:r>
            <a:r>
              <a:rPr lang="ru-RU" sz="2800" b="1" dirty="0"/>
              <a:t> </a:t>
            </a:r>
            <a:r>
              <a:rPr lang="ru-RU" sz="2800" b="1" dirty="0" err="1"/>
              <a:t>екіпірування</a:t>
            </a:r>
            <a:r>
              <a:rPr lang="ru-RU" sz="2800" b="1" dirty="0"/>
              <a:t> </a:t>
            </a:r>
            <a:r>
              <a:rPr lang="ru-RU" sz="2800" b="1" dirty="0" err="1"/>
              <a:t>може</a:t>
            </a:r>
            <a:r>
              <a:rPr lang="ru-RU" sz="2800" b="1" dirty="0"/>
              <a:t> </a:t>
            </a:r>
            <a:r>
              <a:rPr lang="ru-RU" sz="2800" b="1" dirty="0" err="1"/>
              <a:t>відіграти</a:t>
            </a:r>
            <a:r>
              <a:rPr lang="ru-RU" sz="2800" b="1" dirty="0"/>
              <a:t> </a:t>
            </a:r>
            <a:r>
              <a:rPr lang="ru-RU" sz="2800" b="1" dirty="0" err="1"/>
              <a:t>вирішальну</a:t>
            </a:r>
            <a:r>
              <a:rPr lang="ru-RU" sz="2800" b="1" dirty="0"/>
              <a:t> роль у </a:t>
            </a:r>
            <a:r>
              <a:rPr lang="ru-RU" sz="2800" b="1" dirty="0" err="1"/>
              <a:t>відповідальний</a:t>
            </a:r>
            <a:r>
              <a:rPr lang="ru-RU" sz="2800" b="1" dirty="0"/>
              <a:t> момент</a:t>
            </a:r>
            <a:r>
              <a:rPr lang="ru-RU" dirty="0"/>
              <a:t>.</a:t>
            </a:r>
            <a:r>
              <a:rPr lang="ru-RU" sz="2800" b="1" dirty="0"/>
              <a:t>;</a:t>
            </a:r>
            <a:endParaRPr lang="ru-UA" sz="2800" b="1" dirty="0"/>
          </a:p>
        </p:txBody>
      </p:sp>
    </p:spTree>
    <p:extLst>
      <p:ext uri="{BB962C8B-B14F-4D97-AF65-F5344CB8AC3E}">
        <p14:creationId xmlns:p14="http://schemas.microsoft.com/office/powerpoint/2010/main" val="2353493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3A0442-5848-46D1-860B-3A3222E0750B}"/>
              </a:ext>
            </a:extLst>
          </p:cNvPr>
          <p:cNvSpPr txBox="1"/>
          <p:nvPr/>
        </p:nvSpPr>
        <p:spPr>
          <a:xfrm>
            <a:off x="2551042" y="7491"/>
            <a:ext cx="7679635" cy="76944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uk-UA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Інтернет-магазин</a:t>
            </a:r>
            <a:r>
              <a:rPr lang="uk-UA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uk-UA" sz="44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r>
              <a:rPr lang="en-US" sz="4400" b="1" i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teamfootball</a:t>
            </a:r>
            <a:endParaRPr lang="ru-UA" sz="36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77CB42-9841-4728-98AA-5947FEA00CE6}"/>
              </a:ext>
            </a:extLst>
          </p:cNvPr>
          <p:cNvSpPr txBox="1"/>
          <p:nvPr/>
        </p:nvSpPr>
        <p:spPr>
          <a:xfrm>
            <a:off x="940905" y="1070211"/>
            <a:ext cx="2266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b="1" u="sng" dirty="0"/>
              <a:t>Переваги:</a:t>
            </a:r>
            <a:endParaRPr lang="ru-UA" sz="3200" b="1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BA9B66-3694-4117-9760-0A860AA9894B}"/>
              </a:ext>
            </a:extLst>
          </p:cNvPr>
          <p:cNvSpPr txBox="1"/>
          <p:nvPr/>
        </p:nvSpPr>
        <p:spPr>
          <a:xfrm>
            <a:off x="940904" y="4137266"/>
            <a:ext cx="2266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b="1" u="sng" dirty="0"/>
              <a:t>Недоліки:</a:t>
            </a:r>
            <a:endParaRPr lang="ru-UA" sz="3200" b="1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83FB73-6216-405E-BD52-B96467192B5D}"/>
              </a:ext>
            </a:extLst>
          </p:cNvPr>
          <p:cNvSpPr txBox="1"/>
          <p:nvPr/>
        </p:nvSpPr>
        <p:spPr>
          <a:xfrm>
            <a:off x="892437" y="1761629"/>
            <a:ext cx="507104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uk-UA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Сучасний інтерфейс;</a:t>
            </a:r>
          </a:p>
          <a:p>
            <a:pPr marL="285750" indent="-285750">
              <a:buFontTx/>
              <a:buChar char="-"/>
            </a:pPr>
            <a:r>
              <a:rPr lang="uk-UA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Простий та зручний у використанні;</a:t>
            </a:r>
          </a:p>
          <a:p>
            <a:pPr marL="285750" indent="-285750">
              <a:buFontTx/>
              <a:buChar char="-"/>
            </a:pPr>
            <a:r>
              <a:rPr lang="uk-UA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Наявність пошукової системи;</a:t>
            </a:r>
          </a:p>
          <a:p>
            <a:pPr marL="285750" indent="-285750">
              <a:buFontTx/>
              <a:buChar char="-"/>
            </a:pPr>
            <a:r>
              <a:rPr lang="uk-UA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Адаптивність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</a:t>
            </a:r>
            <a:endParaRPr lang="uk-UA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Tx/>
              <a:buChar char="-"/>
            </a:pPr>
            <a:endParaRPr lang="ru-UA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UA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A898A31-D42E-4C58-8ED7-78822B2CB7F5}"/>
              </a:ext>
            </a:extLst>
          </p:cNvPr>
          <p:cNvPicPr/>
          <p:nvPr/>
        </p:nvPicPr>
        <p:blipFill rotWithShape="1">
          <a:blip r:embed="rId2"/>
          <a:srcRect b="55653"/>
          <a:stretch/>
        </p:blipFill>
        <p:spPr bwMode="auto">
          <a:xfrm>
            <a:off x="5745644" y="883575"/>
            <a:ext cx="6168060" cy="5636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F17272-9D6C-416B-B215-0268368A15D8}"/>
              </a:ext>
            </a:extLst>
          </p:cNvPr>
          <p:cNvSpPr txBox="1"/>
          <p:nvPr/>
        </p:nvSpPr>
        <p:spPr>
          <a:xfrm>
            <a:off x="940905" y="4843579"/>
            <a:ext cx="259742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uk-UA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Жодних недоліків</a:t>
            </a:r>
          </a:p>
          <a:p>
            <a:pPr marL="285750" indent="-285750">
              <a:buFontTx/>
              <a:buChar char="-"/>
            </a:pPr>
            <a:endParaRPr lang="ru-UA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UA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9393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2A682E-9559-4046-9F82-8EE803344A31}"/>
              </a:ext>
            </a:extLst>
          </p:cNvPr>
          <p:cNvSpPr txBox="1"/>
          <p:nvPr/>
        </p:nvSpPr>
        <p:spPr>
          <a:xfrm>
            <a:off x="1163931" y="1063711"/>
            <a:ext cx="2266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b="1" u="sng" dirty="0"/>
              <a:t>Переваги:</a:t>
            </a:r>
            <a:endParaRPr lang="ru-UA" sz="3200" b="1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9849D1-BB5C-406D-8AE0-2608EEF657A1}"/>
              </a:ext>
            </a:extLst>
          </p:cNvPr>
          <p:cNvSpPr txBox="1"/>
          <p:nvPr/>
        </p:nvSpPr>
        <p:spPr>
          <a:xfrm>
            <a:off x="1043165" y="1657023"/>
            <a:ext cx="47745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Сучасний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інтерфейс</a:t>
            </a:r>
            <a:r>
              <a:rPr lang="uk-UA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</a:t>
            </a:r>
          </a:p>
          <a:p>
            <a:pPr marL="285750" indent="-285750">
              <a:buFontTx/>
              <a:buChar char="-"/>
            </a:pPr>
            <a:r>
              <a:rPr lang="uk-UA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Наявність пошукової системи; </a:t>
            </a:r>
          </a:p>
          <a:p>
            <a:pPr marL="285750" indent="-285750">
              <a:buFontTx/>
              <a:buChar char="-"/>
            </a:pPr>
            <a:r>
              <a:rPr lang="ru-RU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Простий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та </a:t>
            </a:r>
            <a:r>
              <a:rPr lang="ru-RU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зручний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у </a:t>
            </a:r>
            <a:r>
              <a:rPr lang="ru-RU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використанні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</a:t>
            </a:r>
            <a:endParaRPr lang="ru-UA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89F69E-1DE0-4B82-95C2-A2797D5B3BE4}"/>
              </a:ext>
            </a:extLst>
          </p:cNvPr>
          <p:cNvSpPr txBox="1"/>
          <p:nvPr/>
        </p:nvSpPr>
        <p:spPr>
          <a:xfrm>
            <a:off x="1163931" y="3899637"/>
            <a:ext cx="2266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b="1" u="sng" dirty="0"/>
              <a:t>Недоліки:</a:t>
            </a:r>
            <a:endParaRPr lang="ru-UA" sz="3200" b="1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A8D901-DFF6-4563-9A4A-407C35E0DD76}"/>
              </a:ext>
            </a:extLst>
          </p:cNvPr>
          <p:cNvSpPr txBox="1"/>
          <p:nvPr/>
        </p:nvSpPr>
        <p:spPr>
          <a:xfrm>
            <a:off x="1043165" y="4704659"/>
            <a:ext cx="7725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uk-UA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Адаптивність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</a:t>
            </a:r>
            <a:endParaRPr lang="uk-UA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5134C-A2D4-4E88-B82F-9335AF46CD7A}"/>
              </a:ext>
            </a:extLst>
          </p:cNvPr>
          <p:cNvSpPr txBox="1"/>
          <p:nvPr/>
        </p:nvSpPr>
        <p:spPr>
          <a:xfrm>
            <a:off x="2027584" y="7491"/>
            <a:ext cx="8203094" cy="76944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uk-UA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Інтернет-магазин</a:t>
            </a:r>
            <a:r>
              <a:rPr lang="uk-UA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mercurial.com.ua</a:t>
            </a:r>
            <a:endParaRPr lang="ru-UA" sz="36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BA24D1C-0626-4F0F-B0E6-A3329ABB80E8}"/>
              </a:ext>
            </a:extLst>
          </p:cNvPr>
          <p:cNvPicPr/>
          <p:nvPr/>
        </p:nvPicPr>
        <p:blipFill rotWithShape="1">
          <a:blip r:embed="rId2"/>
          <a:srcRect t="-1" b="60503"/>
          <a:stretch/>
        </p:blipFill>
        <p:spPr bwMode="auto">
          <a:xfrm>
            <a:off x="7037221" y="908150"/>
            <a:ext cx="4876165" cy="5585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62644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7D9F1C-C5CC-48FA-8449-51BE0DA29AF0}"/>
              </a:ext>
            </a:extLst>
          </p:cNvPr>
          <p:cNvSpPr txBox="1"/>
          <p:nvPr/>
        </p:nvSpPr>
        <p:spPr>
          <a:xfrm>
            <a:off x="2433903" y="0"/>
            <a:ext cx="7324193" cy="6463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uk-UA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Загальний алгоритм роботи сайту:</a:t>
            </a:r>
            <a:endParaRPr lang="ru-UA" sz="36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76F31C-B2ED-431F-837C-7D45CD36D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522" y="888320"/>
            <a:ext cx="6626087" cy="5832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837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DB5EA0-7EF4-472C-B37E-5C6322EAB52F}"/>
              </a:ext>
            </a:extLst>
          </p:cNvPr>
          <p:cNvSpPr txBox="1"/>
          <p:nvPr/>
        </p:nvSpPr>
        <p:spPr>
          <a:xfrm>
            <a:off x="4170013" y="0"/>
            <a:ext cx="3851973" cy="6463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uk-UA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Засоби розробки:</a:t>
            </a:r>
            <a:endParaRPr lang="ru-UA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368A6E-AD42-43ED-BA05-FEE13C97337A}"/>
              </a:ext>
            </a:extLst>
          </p:cNvPr>
          <p:cNvSpPr txBox="1"/>
          <p:nvPr/>
        </p:nvSpPr>
        <p:spPr>
          <a:xfrm>
            <a:off x="583096" y="1248342"/>
            <a:ext cx="43069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b="1" dirty="0">
                <a:latin typeface="Gill Sans MT (Основной текст)"/>
                <a:cs typeface="Arial" panose="020B0604020202020204" pitchFamily="34" charset="0"/>
              </a:rPr>
              <a:t>МОВИ РОЗМІТКИ ТА ПРОГРАМУВАННЯ</a:t>
            </a:r>
            <a:endParaRPr lang="ru-UA" sz="2800" b="1" dirty="0">
              <a:latin typeface="Gill Sans MT (Основной текст)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55EA1-51AB-4B66-854B-F67C98AF12CD}"/>
              </a:ext>
            </a:extLst>
          </p:cNvPr>
          <p:cNvSpPr txBox="1"/>
          <p:nvPr/>
        </p:nvSpPr>
        <p:spPr>
          <a:xfrm>
            <a:off x="4579452" y="1254869"/>
            <a:ext cx="43069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b="1" dirty="0"/>
              <a:t>СЕРЕДОВИЩЕ РОЗРОБКИ</a:t>
            </a:r>
            <a:endParaRPr lang="ru-UA" sz="28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AD1C594-8CE6-41D2-A59C-A214E5D07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461"/>
          <a:stretch/>
        </p:blipFill>
        <p:spPr>
          <a:xfrm>
            <a:off x="1599041" y="2540736"/>
            <a:ext cx="2238887" cy="122288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E7B9D23-87DA-4F6F-AFF4-012870FD2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922" y="4467654"/>
            <a:ext cx="3173991" cy="171395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418F68A-118A-483E-BBDF-D2552770D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988" y="2540736"/>
            <a:ext cx="1736271" cy="173627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42E5292-0D87-463D-B9EA-B1C6A3B56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2138" y="4277007"/>
            <a:ext cx="2645364" cy="15610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28BED9-860B-48AB-8431-6DD35B8557D3}"/>
              </a:ext>
            </a:extLst>
          </p:cNvPr>
          <p:cNvSpPr txBox="1"/>
          <p:nvPr/>
        </p:nvSpPr>
        <p:spPr>
          <a:xfrm>
            <a:off x="8207502" y="1272582"/>
            <a:ext cx="35736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b="1" dirty="0"/>
              <a:t>ДОДАТКОВІ ЗАСОБИ </a:t>
            </a:r>
            <a:endParaRPr lang="ru-UA" sz="2800" b="1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D91D967-19DF-452D-8D4C-BFB449A86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8379" y="2540736"/>
            <a:ext cx="1771200" cy="170355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B1A948D-943C-49F6-9982-6E981AFD6B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8293" y="4747335"/>
            <a:ext cx="1771286" cy="141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40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FF240-1DB4-4551-8313-39BFB5DB8F5E}"/>
              </a:ext>
            </a:extLst>
          </p:cNvPr>
          <p:cNvSpPr txBox="1"/>
          <p:nvPr/>
        </p:nvSpPr>
        <p:spPr>
          <a:xfrm>
            <a:off x="4323050" y="9420"/>
            <a:ext cx="4211350" cy="6463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uk-UA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Структура проекту:</a:t>
            </a:r>
            <a:endParaRPr lang="ru-UA" sz="36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A6B2B3A-C6FE-4988-849D-FA25E05D2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078" y="874250"/>
            <a:ext cx="3029373" cy="56395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2BCB7B-55E9-4726-9ABD-DE1924951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429" y="868628"/>
            <a:ext cx="3029372" cy="56452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12344BB-59EF-4BF3-B6B1-CF183E12A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2779" y="909545"/>
            <a:ext cx="2934109" cy="55633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63724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FF240-1DB4-4551-8313-39BFB5DB8F5E}"/>
              </a:ext>
            </a:extLst>
          </p:cNvPr>
          <p:cNvSpPr txBox="1"/>
          <p:nvPr/>
        </p:nvSpPr>
        <p:spPr>
          <a:xfrm>
            <a:off x="4323050" y="9420"/>
            <a:ext cx="4211350" cy="6463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uk-UA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Структура проекту:</a:t>
            </a:r>
            <a:endParaRPr lang="ru-UA" sz="36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48E378F-C412-43FF-87F1-0290B9235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102" y="865380"/>
            <a:ext cx="2753951" cy="58198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18EADC7-EA5F-4E2F-8DBB-37DD87D38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609" y="1352726"/>
            <a:ext cx="2962620" cy="45520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76863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FF240-1DB4-4551-8313-39BFB5DB8F5E}"/>
              </a:ext>
            </a:extLst>
          </p:cNvPr>
          <p:cNvSpPr txBox="1"/>
          <p:nvPr/>
        </p:nvSpPr>
        <p:spPr>
          <a:xfrm>
            <a:off x="4323050" y="9420"/>
            <a:ext cx="4211350" cy="64633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uk-UA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Схема бази даних:</a:t>
            </a:r>
            <a:endParaRPr lang="ru-UA" sz="36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67F1F91-497A-4BF0-8295-C4ABB28E22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05951" y="929073"/>
            <a:ext cx="8669283" cy="264901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C8D052-726F-43A5-B34C-00C17E97206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05951" y="3851409"/>
            <a:ext cx="8669283" cy="276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19713"/>
      </p:ext>
    </p:extLst>
  </p:cSld>
  <p:clrMapOvr>
    <a:masterClrMapping/>
  </p:clrMapOvr>
</p:sld>
</file>

<file path=ppt/theme/theme1.xml><?xml version="1.0" encoding="utf-8"?>
<a:theme xmlns:a="http://schemas.openxmlformats.org/drawingml/2006/main" name="Эмблема">
  <a:themeElements>
    <a:clrScheme name="Эмблема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Эмблема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TM10001106[[fn=Эмблема]]</Template>
  <TotalTime>3372</TotalTime>
  <Words>216</Words>
  <Application>Microsoft Office PowerPoint</Application>
  <PresentationFormat>Широкоэкранный</PresentationFormat>
  <Paragraphs>42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Arial</vt:lpstr>
      <vt:lpstr>Corbel</vt:lpstr>
      <vt:lpstr>Gill Sans MT</vt:lpstr>
      <vt:lpstr>Gill Sans MT (Основной текст)</vt:lpstr>
      <vt:lpstr>Impact</vt:lpstr>
      <vt:lpstr>Эмблема</vt:lpstr>
      <vt:lpstr>Курсовий проект на тему:    «Розробка СMS-системи для інтернет-магазину футбольної атрибутики»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Димка</dc:creator>
  <cp:lastModifiedBy>Димка</cp:lastModifiedBy>
  <cp:revision>56</cp:revision>
  <dcterms:created xsi:type="dcterms:W3CDTF">2021-06-08T09:20:53Z</dcterms:created>
  <dcterms:modified xsi:type="dcterms:W3CDTF">2022-01-20T17:56:01Z</dcterms:modified>
</cp:coreProperties>
</file>